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51206400" cy="43891200"/>
  <p:notesSz cx="6858000" cy="9144000"/>
  <p:defaultTextStyle>
    <a:defPPr>
      <a:defRPr lang="en-US"/>
    </a:defPPr>
    <a:lvl1pPr marL="0" algn="l" defTabSz="5424944" rtl="0" eaLnBrk="1" latinLnBrk="0" hangingPunct="1">
      <a:defRPr sz="10700" kern="1200">
        <a:solidFill>
          <a:schemeClr val="tx1"/>
        </a:solidFill>
        <a:latin typeface="+mn-lt"/>
        <a:ea typeface="+mn-ea"/>
        <a:cs typeface="+mn-cs"/>
      </a:defRPr>
    </a:lvl1pPr>
    <a:lvl2pPr marL="2712478" algn="l" defTabSz="5424944" rtl="0" eaLnBrk="1" latinLnBrk="0" hangingPunct="1">
      <a:defRPr sz="10700" kern="1200">
        <a:solidFill>
          <a:schemeClr val="tx1"/>
        </a:solidFill>
        <a:latin typeface="+mn-lt"/>
        <a:ea typeface="+mn-ea"/>
        <a:cs typeface="+mn-cs"/>
      </a:defRPr>
    </a:lvl2pPr>
    <a:lvl3pPr marL="5424944" algn="l" defTabSz="5424944" rtl="0" eaLnBrk="1" latinLnBrk="0" hangingPunct="1">
      <a:defRPr sz="10700" kern="1200">
        <a:solidFill>
          <a:schemeClr val="tx1"/>
        </a:solidFill>
        <a:latin typeface="+mn-lt"/>
        <a:ea typeface="+mn-ea"/>
        <a:cs typeface="+mn-cs"/>
      </a:defRPr>
    </a:lvl3pPr>
    <a:lvl4pPr marL="8137423" algn="l" defTabSz="5424944" rtl="0" eaLnBrk="1" latinLnBrk="0" hangingPunct="1">
      <a:defRPr sz="10700" kern="1200">
        <a:solidFill>
          <a:schemeClr val="tx1"/>
        </a:solidFill>
        <a:latin typeface="+mn-lt"/>
        <a:ea typeface="+mn-ea"/>
        <a:cs typeface="+mn-cs"/>
      </a:defRPr>
    </a:lvl4pPr>
    <a:lvl5pPr marL="10849901" algn="l" defTabSz="5424944" rtl="0" eaLnBrk="1" latinLnBrk="0" hangingPunct="1">
      <a:defRPr sz="10700" kern="1200">
        <a:solidFill>
          <a:schemeClr val="tx1"/>
        </a:solidFill>
        <a:latin typeface="+mn-lt"/>
        <a:ea typeface="+mn-ea"/>
        <a:cs typeface="+mn-cs"/>
      </a:defRPr>
    </a:lvl5pPr>
    <a:lvl6pPr marL="13562379" algn="l" defTabSz="5424944" rtl="0" eaLnBrk="1" latinLnBrk="0" hangingPunct="1">
      <a:defRPr sz="10700" kern="1200">
        <a:solidFill>
          <a:schemeClr val="tx1"/>
        </a:solidFill>
        <a:latin typeface="+mn-lt"/>
        <a:ea typeface="+mn-ea"/>
        <a:cs typeface="+mn-cs"/>
      </a:defRPr>
    </a:lvl6pPr>
    <a:lvl7pPr marL="16274845" algn="l" defTabSz="5424944" rtl="0" eaLnBrk="1" latinLnBrk="0" hangingPunct="1">
      <a:defRPr sz="10700" kern="1200">
        <a:solidFill>
          <a:schemeClr val="tx1"/>
        </a:solidFill>
        <a:latin typeface="+mn-lt"/>
        <a:ea typeface="+mn-ea"/>
        <a:cs typeface="+mn-cs"/>
      </a:defRPr>
    </a:lvl7pPr>
    <a:lvl8pPr marL="18987323" algn="l" defTabSz="5424944" rtl="0" eaLnBrk="1" latinLnBrk="0" hangingPunct="1">
      <a:defRPr sz="10700" kern="1200">
        <a:solidFill>
          <a:schemeClr val="tx1"/>
        </a:solidFill>
        <a:latin typeface="+mn-lt"/>
        <a:ea typeface="+mn-ea"/>
        <a:cs typeface="+mn-cs"/>
      </a:defRPr>
    </a:lvl8pPr>
    <a:lvl9pPr marL="21699801" algn="l" defTabSz="5424944" rtl="0" eaLnBrk="1" latinLnBrk="0" hangingPunct="1">
      <a:defRPr sz="10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 d="100"/>
          <a:sy n="10" d="100"/>
        </p:scale>
        <p:origin x="-1716" y="-138"/>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0806C-4A11-4E02-8666-EED939AA082E}" type="datetimeFigureOut">
              <a:rPr lang="en-US" smtClean="0"/>
              <a:t>11/22/2012</a:t>
            </a:fld>
            <a:endParaRPr lang="en-US"/>
          </a:p>
        </p:txBody>
      </p:sp>
      <p:sp>
        <p:nvSpPr>
          <p:cNvPr id="4" name="Slide Image Placeholder 3"/>
          <p:cNvSpPr>
            <a:spLocks noGrp="1" noRot="1" noChangeAspect="1"/>
          </p:cNvSpPr>
          <p:nvPr>
            <p:ph type="sldImg" idx="2"/>
          </p:nvPr>
        </p:nvSpPr>
        <p:spPr>
          <a:xfrm>
            <a:off x="1428750" y="685800"/>
            <a:ext cx="4000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47293-BBDA-40CE-B82D-1D55A6C0FDFA}" type="slidenum">
              <a:rPr lang="en-US" smtClean="0"/>
              <a:t>‹#›</a:t>
            </a:fld>
            <a:endParaRPr lang="en-US"/>
          </a:p>
        </p:txBody>
      </p:sp>
    </p:spTree>
    <p:extLst>
      <p:ext uri="{BB962C8B-B14F-4D97-AF65-F5344CB8AC3E}">
        <p14:creationId xmlns:p14="http://schemas.microsoft.com/office/powerpoint/2010/main" val="2480295067"/>
      </p:ext>
    </p:extLst>
  </p:cSld>
  <p:clrMap bg1="lt1" tx1="dk1" bg2="lt2" tx2="dk2" accent1="accent1" accent2="accent2" accent3="accent3" accent4="accent4" accent5="accent5" accent6="accent6" hlink="hlink" folHlink="folHlink"/>
  <p:notesStyle>
    <a:lvl1pPr marL="0" algn="l" defTabSz="5424944" rtl="0" eaLnBrk="1" latinLnBrk="0" hangingPunct="1">
      <a:defRPr sz="7100" kern="1200">
        <a:solidFill>
          <a:schemeClr val="tx1"/>
        </a:solidFill>
        <a:latin typeface="+mn-lt"/>
        <a:ea typeface="+mn-ea"/>
        <a:cs typeface="+mn-cs"/>
      </a:defRPr>
    </a:lvl1pPr>
    <a:lvl2pPr marL="2712478" algn="l" defTabSz="5424944" rtl="0" eaLnBrk="1" latinLnBrk="0" hangingPunct="1">
      <a:defRPr sz="7100" kern="1200">
        <a:solidFill>
          <a:schemeClr val="tx1"/>
        </a:solidFill>
        <a:latin typeface="+mn-lt"/>
        <a:ea typeface="+mn-ea"/>
        <a:cs typeface="+mn-cs"/>
      </a:defRPr>
    </a:lvl2pPr>
    <a:lvl3pPr marL="5424944" algn="l" defTabSz="5424944" rtl="0" eaLnBrk="1" latinLnBrk="0" hangingPunct="1">
      <a:defRPr sz="7100" kern="1200">
        <a:solidFill>
          <a:schemeClr val="tx1"/>
        </a:solidFill>
        <a:latin typeface="+mn-lt"/>
        <a:ea typeface="+mn-ea"/>
        <a:cs typeface="+mn-cs"/>
      </a:defRPr>
    </a:lvl3pPr>
    <a:lvl4pPr marL="8137423" algn="l" defTabSz="5424944" rtl="0" eaLnBrk="1" latinLnBrk="0" hangingPunct="1">
      <a:defRPr sz="7100" kern="1200">
        <a:solidFill>
          <a:schemeClr val="tx1"/>
        </a:solidFill>
        <a:latin typeface="+mn-lt"/>
        <a:ea typeface="+mn-ea"/>
        <a:cs typeface="+mn-cs"/>
      </a:defRPr>
    </a:lvl4pPr>
    <a:lvl5pPr marL="10849901" algn="l" defTabSz="5424944" rtl="0" eaLnBrk="1" latinLnBrk="0" hangingPunct="1">
      <a:defRPr sz="7100" kern="1200">
        <a:solidFill>
          <a:schemeClr val="tx1"/>
        </a:solidFill>
        <a:latin typeface="+mn-lt"/>
        <a:ea typeface="+mn-ea"/>
        <a:cs typeface="+mn-cs"/>
      </a:defRPr>
    </a:lvl5pPr>
    <a:lvl6pPr marL="13562379" algn="l" defTabSz="5424944" rtl="0" eaLnBrk="1" latinLnBrk="0" hangingPunct="1">
      <a:defRPr sz="7100" kern="1200">
        <a:solidFill>
          <a:schemeClr val="tx1"/>
        </a:solidFill>
        <a:latin typeface="+mn-lt"/>
        <a:ea typeface="+mn-ea"/>
        <a:cs typeface="+mn-cs"/>
      </a:defRPr>
    </a:lvl6pPr>
    <a:lvl7pPr marL="16274845" algn="l" defTabSz="5424944" rtl="0" eaLnBrk="1" latinLnBrk="0" hangingPunct="1">
      <a:defRPr sz="7100" kern="1200">
        <a:solidFill>
          <a:schemeClr val="tx1"/>
        </a:solidFill>
        <a:latin typeface="+mn-lt"/>
        <a:ea typeface="+mn-ea"/>
        <a:cs typeface="+mn-cs"/>
      </a:defRPr>
    </a:lvl7pPr>
    <a:lvl8pPr marL="18987323" algn="l" defTabSz="5424944" rtl="0" eaLnBrk="1" latinLnBrk="0" hangingPunct="1">
      <a:defRPr sz="7100" kern="1200">
        <a:solidFill>
          <a:schemeClr val="tx1"/>
        </a:solidFill>
        <a:latin typeface="+mn-lt"/>
        <a:ea typeface="+mn-ea"/>
        <a:cs typeface="+mn-cs"/>
      </a:defRPr>
    </a:lvl8pPr>
    <a:lvl9pPr marL="21699801" algn="l" defTabSz="5424944" rtl="0" eaLnBrk="1" latinLnBrk="0" hangingPunct="1">
      <a:defRPr sz="7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685800"/>
            <a:ext cx="4000500" cy="3429000"/>
          </a:xfrm>
        </p:spPr>
      </p:sp>
      <p:sp>
        <p:nvSpPr>
          <p:cNvPr id="3" name="Notes Placeholder 2"/>
          <p:cNvSpPr>
            <a:spLocks noGrp="1"/>
          </p:cNvSpPr>
          <p:nvPr>
            <p:ph type="body" idx="1"/>
          </p:nvPr>
        </p:nvSpPr>
        <p:spPr/>
        <p:txBody>
          <a:bodyPr/>
          <a:lstStyle/>
          <a:p>
            <a:r>
              <a:rPr lang="en-US" dirty="0" smtClean="0"/>
              <a:t>http://csep10.phys.utk.edu/astr161/lect/time/calendars.html</a:t>
            </a:r>
            <a:endParaRPr lang="en-US" dirty="0"/>
          </a:p>
        </p:txBody>
      </p:sp>
      <p:sp>
        <p:nvSpPr>
          <p:cNvPr id="4" name="Slide Number Placeholder 3"/>
          <p:cNvSpPr>
            <a:spLocks noGrp="1"/>
          </p:cNvSpPr>
          <p:nvPr>
            <p:ph type="sldNum" sz="quarter" idx="10"/>
          </p:nvPr>
        </p:nvSpPr>
        <p:spPr/>
        <p:txBody>
          <a:bodyPr/>
          <a:lstStyle/>
          <a:p>
            <a:fld id="{F7847293-BBDA-40CE-B82D-1D55A6C0FDFA}" type="slidenum">
              <a:rPr lang="en-US" smtClean="0"/>
              <a:t>2</a:t>
            </a:fld>
            <a:endParaRPr lang="en-US"/>
          </a:p>
        </p:txBody>
      </p:sp>
    </p:spTree>
    <p:extLst>
      <p:ext uri="{BB962C8B-B14F-4D97-AF65-F5344CB8AC3E}">
        <p14:creationId xmlns:p14="http://schemas.microsoft.com/office/powerpoint/2010/main" val="979760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51206400" cy="43891200"/>
          </a:xfrm>
          <a:prstGeom prst="rect">
            <a:avLst/>
          </a:prstGeom>
          <a:noFill/>
        </p:spPr>
      </p:pic>
      <p:grpSp>
        <p:nvGrpSpPr>
          <p:cNvPr id="16" name="Group 15"/>
          <p:cNvGrpSpPr/>
          <p:nvPr/>
        </p:nvGrpSpPr>
        <p:grpSpPr>
          <a:xfrm rot="20533676">
            <a:off x="3460951" y="25107296"/>
            <a:ext cx="14048922" cy="16175923"/>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15994737" y="16562192"/>
            <a:ext cx="32329270" cy="24645229"/>
          </a:xfrm>
          <a:prstGeom prst="rect">
            <a:avLst/>
          </a:prstGeom>
        </p:spPr>
      </p:pic>
      <p:sp>
        <p:nvSpPr>
          <p:cNvPr id="2" name="Title 1"/>
          <p:cNvSpPr>
            <a:spLocks noGrp="1"/>
          </p:cNvSpPr>
          <p:nvPr>
            <p:ph type="ctrTitle"/>
          </p:nvPr>
        </p:nvSpPr>
        <p:spPr>
          <a:xfrm rot="360000">
            <a:off x="18702930" y="19301069"/>
            <a:ext cx="27143413" cy="10238221"/>
          </a:xfrm>
        </p:spPr>
        <p:txBody>
          <a:bodyPr anchor="b"/>
          <a:lstStyle>
            <a:lvl1pPr>
              <a:defRPr sz="285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17922794" y="30508266"/>
            <a:ext cx="27084154" cy="6661408"/>
          </a:xfrm>
        </p:spPr>
        <p:txBody>
          <a:bodyPr>
            <a:normAutofit/>
          </a:bodyPr>
          <a:lstStyle>
            <a:lvl1pPr marL="0" indent="0" algn="ctr">
              <a:buNone/>
              <a:defRPr sz="10700">
                <a:solidFill>
                  <a:srgbClr val="000100"/>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5394438" y="32393853"/>
            <a:ext cx="11023796" cy="3423942"/>
          </a:xfrm>
        </p:spPr>
        <p:txBody>
          <a:bodyPr anchor="t"/>
          <a:lstStyle>
            <a:lvl1pPr algn="ctr">
              <a:defRPr sz="13100">
                <a:solidFill>
                  <a:schemeClr val="accent1"/>
                </a:solidFill>
              </a:defRPr>
            </a:lvl1pPr>
          </a:lstStyle>
          <a:p>
            <a:fld id="{EE3F752D-B88E-4CFC-8CD5-A720F8B98E16}" type="datetimeFigureOut">
              <a:rPr lang="en-US" smtClean="0"/>
              <a:t>11/22/2012</a:t>
            </a:fld>
            <a:endParaRPr lang="en-US"/>
          </a:p>
        </p:txBody>
      </p:sp>
      <p:sp>
        <p:nvSpPr>
          <p:cNvPr id="5" name="Footer Placeholder 4"/>
          <p:cNvSpPr>
            <a:spLocks noGrp="1"/>
          </p:cNvSpPr>
          <p:nvPr>
            <p:ph type="ftr" sz="quarter" idx="11"/>
          </p:nvPr>
        </p:nvSpPr>
        <p:spPr>
          <a:xfrm rot="20520000">
            <a:off x="3626518" y="26466214"/>
            <a:ext cx="11680934" cy="5344064"/>
          </a:xfrm>
        </p:spPr>
        <p:txBody>
          <a:bodyPr anchor="ctr"/>
          <a:lstStyle>
            <a:lvl1pPr algn="l">
              <a:defRPr sz="95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1096058" y="35262774"/>
            <a:ext cx="4133808" cy="2730285"/>
          </a:xfrm>
        </p:spPr>
        <p:txBody>
          <a:bodyPr/>
          <a:lstStyle>
            <a:lvl1pPr algn="r">
              <a:defRPr>
                <a:solidFill>
                  <a:schemeClr val="accent1">
                    <a:lumMod val="75000"/>
                  </a:schemeClr>
                </a:solidFill>
              </a:defRPr>
            </a:lvl1pPr>
          </a:lstStyle>
          <a:p>
            <a:fld id="{171F8689-BFF2-4047-A0F6-81769FFEC793}"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37632640"/>
            <a:ext cx="51206400" cy="211328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F752D-B88E-4CFC-8CD5-A720F8B98E16}" type="datetimeFigureOut">
              <a:rPr lang="en-US" smtClean="0"/>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3521783"/>
            <a:ext cx="10994592" cy="350049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7168" y="5364474"/>
            <a:ext cx="33083904" cy="331622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F752D-B88E-4CFC-8CD5-A720F8B98E16}" type="datetimeFigureOut">
              <a:rPr lang="en-US" smtClean="0"/>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F752D-B88E-4CFC-8CD5-A720F8B98E16}" type="datetimeFigureOut">
              <a:rPr lang="en-US" smtClean="0"/>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87171" y="9587158"/>
            <a:ext cx="45032058" cy="13422458"/>
          </a:xfrm>
        </p:spPr>
        <p:txBody>
          <a:bodyPr anchor="b"/>
          <a:lstStyle>
            <a:lvl1pPr algn="ctr">
              <a:defRPr sz="285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693917" y="24028176"/>
            <a:ext cx="41818566" cy="9601197"/>
          </a:xfrm>
        </p:spPr>
        <p:txBody>
          <a:bodyPr anchor="t"/>
          <a:lstStyle>
            <a:lvl1pPr marL="0" indent="0" algn="ctr">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F752D-B88E-4CFC-8CD5-A720F8B98E16}" type="datetimeFigureOut">
              <a:rPr lang="en-US" smtClean="0"/>
              <a:t>11/22/2012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E3F752D-B88E-4CFC-8CD5-A720F8B98E16}" type="datetimeFigureOut">
              <a:rPr lang="en-US" smtClean="0"/>
              <a:t>11/22/2012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F8689-BFF2-4047-A0F6-81769FFEC793}" type="slidenum">
              <a:rPr lang="en-US" smtClean="0"/>
              <a:t>‹#›</a:t>
            </a:fld>
            <a:endParaRPr lang="en-US"/>
          </a:p>
        </p:txBody>
      </p:sp>
      <p:sp>
        <p:nvSpPr>
          <p:cNvPr id="9" name="Content Placeholder 8"/>
          <p:cNvSpPr>
            <a:spLocks noGrp="1"/>
          </p:cNvSpPr>
          <p:nvPr>
            <p:ph sz="quarter" idx="13"/>
          </p:nvPr>
        </p:nvSpPr>
        <p:spPr>
          <a:xfrm>
            <a:off x="4710989" y="13050317"/>
            <a:ext cx="20482560" cy="252813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26012851" y="13050317"/>
            <a:ext cx="20482560" cy="252813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710989" y="13045686"/>
            <a:ext cx="16898112" cy="3471328"/>
          </a:xfrm>
        </p:spPr>
        <p:txBody>
          <a:bodyPr anchor="b">
            <a:noAutofit/>
          </a:bodyPr>
          <a:lstStyle>
            <a:lvl1pPr marL="0" indent="0" algn="ctr">
              <a:buNone/>
              <a:defRPr sz="14300" b="0">
                <a:solidFill>
                  <a:schemeClr val="tx2"/>
                </a:solidFill>
                <a:latin typeface="+mn-lt"/>
                <a:cs typeface="Bradley Hand ITC TT-Bold"/>
              </a:defRPr>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5" name="Text Placeholder 4"/>
          <p:cNvSpPr>
            <a:spLocks noGrp="1"/>
          </p:cNvSpPr>
          <p:nvPr>
            <p:ph type="body" sz="quarter" idx="3"/>
          </p:nvPr>
        </p:nvSpPr>
        <p:spPr>
          <a:xfrm>
            <a:off x="29630110" y="13045677"/>
            <a:ext cx="16882365" cy="3471322"/>
          </a:xfrm>
        </p:spPr>
        <p:txBody>
          <a:bodyPr anchor="b">
            <a:noAutofit/>
          </a:bodyPr>
          <a:lstStyle>
            <a:lvl1pPr marL="0" indent="0" algn="ctr">
              <a:buNone/>
              <a:defRPr sz="14300" b="0">
                <a:solidFill>
                  <a:schemeClr val="tx2"/>
                </a:solidFill>
                <a:latin typeface="+mn-lt"/>
                <a:cs typeface="Bradley Hand ITC TT-Bold"/>
              </a:defRPr>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3F752D-B88E-4CFC-8CD5-A720F8B98E16}" type="datetimeFigureOut">
              <a:rPr lang="en-US" smtClean="0"/>
              <a:t>11/22/2012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F8689-BFF2-4047-A0F6-81769FFEC793}" type="slidenum">
              <a:rPr lang="en-US" smtClean="0"/>
              <a:t>‹#›</a:t>
            </a:fld>
            <a:endParaRPr lang="en-US"/>
          </a:p>
        </p:txBody>
      </p:sp>
      <p:sp>
        <p:nvSpPr>
          <p:cNvPr id="16" name="Freeform 22"/>
          <p:cNvSpPr>
            <a:spLocks/>
          </p:cNvSpPr>
          <p:nvPr/>
        </p:nvSpPr>
        <p:spPr bwMode="auto">
          <a:xfrm rot="20274567">
            <a:off x="22028370" y="27398416"/>
            <a:ext cx="7215572" cy="4624186"/>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543410" tIns="271705" rIns="543410" bIns="271705" numCol="1" anchor="t" anchorCtr="0" compatLnSpc="1">
            <a:prstTxWarp prst="textNoShape">
              <a:avLst/>
            </a:prstTxWarp>
          </a:bodyPr>
          <a:lstStyle/>
          <a:p>
            <a:endParaRPr lang="en-US"/>
          </a:p>
        </p:txBody>
      </p:sp>
      <p:sp>
        <p:nvSpPr>
          <p:cNvPr id="17" name="Freeform 33"/>
          <p:cNvSpPr>
            <a:spLocks/>
          </p:cNvSpPr>
          <p:nvPr/>
        </p:nvSpPr>
        <p:spPr bwMode="auto">
          <a:xfrm rot="9377604">
            <a:off x="21984824" y="21227779"/>
            <a:ext cx="7215572" cy="4624186"/>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543410" tIns="271705" rIns="543410" bIns="271705"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4710989" y="17556474"/>
            <a:ext cx="16898112" cy="20775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29648506" y="17556480"/>
            <a:ext cx="16898112" cy="20775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F752D-B88E-4CFC-8CD5-A720F8B98E16}" type="datetimeFigureOut">
              <a:rPr lang="en-US" smtClean="0"/>
              <a:t>11/22/2012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F752D-B88E-4CFC-8CD5-A720F8B98E16}" type="datetimeFigureOut">
              <a:rPr lang="en-US" smtClean="0"/>
              <a:t>11/22/2012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87171" y="9517321"/>
            <a:ext cx="16846553" cy="12296570"/>
          </a:xfrm>
        </p:spPr>
        <p:txBody>
          <a:bodyPr anchor="b"/>
          <a:lstStyle>
            <a:lvl1pPr algn="l">
              <a:defRPr sz="14300" b="0"/>
            </a:lvl1pPr>
          </a:lstStyle>
          <a:p>
            <a:r>
              <a:rPr lang="en-US" smtClean="0"/>
              <a:t>Click to edit Master title style</a:t>
            </a:r>
            <a:endParaRPr lang="en-US"/>
          </a:p>
        </p:txBody>
      </p:sp>
      <p:sp>
        <p:nvSpPr>
          <p:cNvPr id="3" name="Content Placeholder 2"/>
          <p:cNvSpPr>
            <a:spLocks noGrp="1"/>
          </p:cNvSpPr>
          <p:nvPr>
            <p:ph idx="1"/>
          </p:nvPr>
        </p:nvSpPr>
        <p:spPr>
          <a:xfrm>
            <a:off x="21802760" y="5346739"/>
            <a:ext cx="26316472" cy="32969766"/>
          </a:xfrm>
        </p:spPr>
        <p:txBody>
          <a:bodyPr anchor="ctr"/>
          <a:lstStyle>
            <a:lvl1pPr>
              <a:defRPr sz="14300"/>
            </a:lvl1pPr>
            <a:lvl2pPr>
              <a:defRPr sz="13100"/>
            </a:lvl2pPr>
            <a:lvl3pPr>
              <a:defRPr sz="11900"/>
            </a:lvl3pPr>
            <a:lvl4pPr>
              <a:defRPr sz="10700"/>
            </a:lvl4pPr>
            <a:lvl5pPr>
              <a:defRPr sz="95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87171" y="21813891"/>
            <a:ext cx="16846553" cy="12282182"/>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F752D-B88E-4CFC-8CD5-A720F8B98E16}" type="datetimeFigureOut">
              <a:rPr lang="en-US" smtClean="0"/>
              <a:t>11/22/2012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17495520" y="1223718"/>
            <a:ext cx="15575280" cy="5242560"/>
          </a:xfrm>
          <a:prstGeom prst="rect">
            <a:avLst/>
          </a:prstGeom>
        </p:spPr>
      </p:pic>
      <p:sp>
        <p:nvSpPr>
          <p:cNvPr id="2" name="Title 1"/>
          <p:cNvSpPr>
            <a:spLocks noGrp="1"/>
          </p:cNvSpPr>
          <p:nvPr>
            <p:ph type="title"/>
          </p:nvPr>
        </p:nvSpPr>
        <p:spPr>
          <a:xfrm>
            <a:off x="3087168" y="29885789"/>
            <a:ext cx="45032064" cy="4607136"/>
          </a:xfrm>
        </p:spPr>
        <p:txBody>
          <a:bodyPr anchor="b"/>
          <a:lstStyle>
            <a:lvl1pPr algn="ctr">
              <a:defRPr sz="21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11931091" y="3803904"/>
            <a:ext cx="27293011" cy="2340864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r>
              <a:rPr lang="en-US" smtClean="0"/>
              <a:t>Click icon to add picture</a:t>
            </a:r>
            <a:endParaRPr lang="en-US"/>
          </a:p>
        </p:txBody>
      </p:sp>
      <p:sp>
        <p:nvSpPr>
          <p:cNvPr id="4" name="Text Placeholder 3"/>
          <p:cNvSpPr>
            <a:spLocks noGrp="1"/>
          </p:cNvSpPr>
          <p:nvPr>
            <p:ph type="body" sz="half" idx="2"/>
          </p:nvPr>
        </p:nvSpPr>
        <p:spPr>
          <a:xfrm>
            <a:off x="6827520" y="34663379"/>
            <a:ext cx="37551360" cy="3860006"/>
          </a:xfrm>
        </p:spPr>
        <p:txBody>
          <a:bodyPr>
            <a:normAutofit/>
          </a:bodyPr>
          <a:lstStyle>
            <a:lvl1pPr marL="0" indent="0" algn="ctr">
              <a:buNone/>
              <a:defRPr sz="95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F752D-B88E-4CFC-8CD5-A720F8B98E16}" type="datetimeFigureOut">
              <a:rPr lang="en-US" smtClean="0"/>
              <a:t>11/22/2012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F8689-BFF2-4047-A0F6-81769FFEC7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51206400" cy="43891200"/>
          </a:xfrm>
          <a:prstGeom prst="rect">
            <a:avLst/>
          </a:prstGeom>
        </p:spPr>
      </p:pic>
      <p:sp>
        <p:nvSpPr>
          <p:cNvPr id="2" name="Title Placeholder 1"/>
          <p:cNvSpPr>
            <a:spLocks noGrp="1"/>
          </p:cNvSpPr>
          <p:nvPr>
            <p:ph type="title"/>
          </p:nvPr>
        </p:nvSpPr>
        <p:spPr>
          <a:xfrm>
            <a:off x="3087168" y="2794003"/>
            <a:ext cx="45032064" cy="9233114"/>
          </a:xfrm>
          <a:prstGeom prst="rect">
            <a:avLst/>
          </a:prstGeom>
        </p:spPr>
        <p:txBody>
          <a:bodyPr vert="horz" lIns="543410" tIns="271705" rIns="543410" bIns="271705"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93920" y="13045686"/>
            <a:ext cx="41818560" cy="25288557"/>
          </a:xfrm>
          <a:prstGeom prst="rect">
            <a:avLst/>
          </a:prstGeom>
        </p:spPr>
        <p:txBody>
          <a:bodyPr vert="horz" lIns="543410" tIns="271705" rIns="543410" bIns="271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87168" y="39352803"/>
            <a:ext cx="11948160" cy="2336800"/>
          </a:xfrm>
          <a:prstGeom prst="rect">
            <a:avLst/>
          </a:prstGeom>
        </p:spPr>
        <p:txBody>
          <a:bodyPr vert="horz" lIns="543410" tIns="271705" rIns="543410" bIns="271705" rtlCol="0" anchor="ctr"/>
          <a:lstStyle>
            <a:lvl1pPr algn="l">
              <a:defRPr sz="8300" b="0">
                <a:solidFill>
                  <a:schemeClr val="tx1">
                    <a:lumMod val="50000"/>
                    <a:lumOff val="50000"/>
                  </a:schemeClr>
                </a:solidFill>
                <a:latin typeface="Rage Italic" pitchFamily="66" charset="0"/>
                <a:cs typeface="Rage Italic" pitchFamily="66" charset="0"/>
              </a:defRPr>
            </a:lvl1pPr>
          </a:lstStyle>
          <a:p>
            <a:fld id="{EE3F752D-B88E-4CFC-8CD5-A720F8B98E16}" type="datetimeFigureOut">
              <a:rPr lang="en-US" smtClean="0"/>
              <a:t>11/22/2012</a:t>
            </a:fld>
            <a:endParaRPr lang="en-US"/>
          </a:p>
        </p:txBody>
      </p:sp>
      <p:sp>
        <p:nvSpPr>
          <p:cNvPr id="5" name="Footer Placeholder 4"/>
          <p:cNvSpPr>
            <a:spLocks noGrp="1"/>
          </p:cNvSpPr>
          <p:nvPr>
            <p:ph type="ftr" sz="quarter" idx="3"/>
          </p:nvPr>
        </p:nvSpPr>
        <p:spPr>
          <a:xfrm>
            <a:off x="17495520" y="39352803"/>
            <a:ext cx="16215360" cy="2336800"/>
          </a:xfrm>
          <a:prstGeom prst="rect">
            <a:avLst/>
          </a:prstGeom>
        </p:spPr>
        <p:txBody>
          <a:bodyPr vert="horz" lIns="543410" tIns="271705" rIns="543410" bIns="271705" rtlCol="0" anchor="ctr"/>
          <a:lstStyle>
            <a:lvl1pPr algn="ctr">
              <a:defRPr sz="83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36171072" y="39352803"/>
            <a:ext cx="11948160" cy="2336800"/>
          </a:xfrm>
          <a:prstGeom prst="rect">
            <a:avLst/>
          </a:prstGeom>
        </p:spPr>
        <p:txBody>
          <a:bodyPr vert="horz" lIns="543410" tIns="271705" rIns="543410" bIns="271705" rtlCol="0" anchor="ctr"/>
          <a:lstStyle>
            <a:lvl1pPr algn="r">
              <a:defRPr sz="8300" b="0">
                <a:solidFill>
                  <a:schemeClr val="tx1">
                    <a:lumMod val="50000"/>
                    <a:lumOff val="50000"/>
                  </a:schemeClr>
                </a:solidFill>
                <a:latin typeface="Rage Italic" pitchFamily="66" charset="0"/>
                <a:cs typeface="Rage Italic" pitchFamily="66" charset="0"/>
              </a:defRPr>
            </a:lvl1pPr>
          </a:lstStyle>
          <a:p>
            <a:fld id="{171F8689-BFF2-4047-A0F6-81769FFEC7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2717048" rtl="0" eaLnBrk="1" latinLnBrk="0" hangingPunct="1">
        <a:spcBef>
          <a:spcPct val="0"/>
        </a:spcBef>
        <a:buNone/>
        <a:defRPr sz="285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358524" indent="-1358524" algn="l" defTabSz="2717048" rtl="0" eaLnBrk="1" latinLnBrk="0" hangingPunct="1">
        <a:spcBef>
          <a:spcPct val="20000"/>
        </a:spcBef>
        <a:buClr>
          <a:schemeClr val="accent1"/>
        </a:buClr>
        <a:buSzPct val="95000"/>
        <a:buFont typeface="Rage Italic" pitchFamily="66" charset="0"/>
        <a:buChar char="0"/>
        <a:defRPr sz="14300" kern="1200">
          <a:solidFill>
            <a:schemeClr val="tx1">
              <a:lumMod val="75000"/>
              <a:lumOff val="25000"/>
            </a:schemeClr>
          </a:solidFill>
          <a:latin typeface="+mn-lt"/>
          <a:ea typeface="+mn-ea"/>
          <a:cs typeface="+mn-cs"/>
        </a:defRPr>
      </a:lvl1pPr>
      <a:lvl2pPr marL="3314799" indent="-1358524" algn="l" defTabSz="2717048" rtl="0" eaLnBrk="1" latinLnBrk="0" hangingPunct="1">
        <a:spcBef>
          <a:spcPct val="20000"/>
        </a:spcBef>
        <a:buClr>
          <a:schemeClr val="accent1"/>
        </a:buClr>
        <a:buSzPct val="95000"/>
        <a:buFont typeface="Rage Italic" pitchFamily="66" charset="0"/>
        <a:buChar char="0"/>
        <a:defRPr sz="13100" kern="1200">
          <a:solidFill>
            <a:schemeClr val="tx1">
              <a:lumMod val="75000"/>
              <a:lumOff val="25000"/>
            </a:schemeClr>
          </a:solidFill>
          <a:latin typeface="+mn-lt"/>
          <a:ea typeface="+mn-ea"/>
          <a:cs typeface="+mn-cs"/>
        </a:defRPr>
      </a:lvl2pPr>
      <a:lvl3pPr marL="4890687" indent="-1086819" algn="l" defTabSz="2717048" rtl="0" eaLnBrk="1" latinLnBrk="0" hangingPunct="1">
        <a:spcBef>
          <a:spcPct val="20000"/>
        </a:spcBef>
        <a:buClr>
          <a:schemeClr val="accent1"/>
        </a:buClr>
        <a:buSzPct val="95000"/>
        <a:buFont typeface="Rage Italic" pitchFamily="66" charset="0"/>
        <a:buChar char="0"/>
        <a:defRPr sz="11900" kern="1200">
          <a:solidFill>
            <a:schemeClr val="tx1">
              <a:lumMod val="75000"/>
              <a:lumOff val="25000"/>
            </a:schemeClr>
          </a:solidFill>
          <a:latin typeface="+mn-lt"/>
          <a:ea typeface="+mn-ea"/>
          <a:cs typeface="+mn-cs"/>
        </a:defRPr>
      </a:lvl3pPr>
      <a:lvl4pPr marL="6520916" indent="-1086819" algn="l" defTabSz="2717048" rtl="0" eaLnBrk="1" latinLnBrk="0" hangingPunct="1">
        <a:spcBef>
          <a:spcPct val="20000"/>
        </a:spcBef>
        <a:buClr>
          <a:schemeClr val="accent1"/>
        </a:buClr>
        <a:buSzPct val="95000"/>
        <a:buFont typeface="Rage Italic" pitchFamily="66" charset="0"/>
        <a:buChar char="0"/>
        <a:defRPr sz="9500" kern="1200">
          <a:solidFill>
            <a:schemeClr val="tx1">
              <a:lumMod val="75000"/>
              <a:lumOff val="25000"/>
            </a:schemeClr>
          </a:solidFill>
          <a:latin typeface="+mn-lt"/>
          <a:ea typeface="+mn-ea"/>
          <a:cs typeface="+mn-cs"/>
        </a:defRPr>
      </a:lvl4pPr>
      <a:lvl5pPr marL="8422849" indent="-1086819" algn="l" defTabSz="2717048" rtl="0" eaLnBrk="1" latinLnBrk="0" hangingPunct="1">
        <a:spcBef>
          <a:spcPct val="20000"/>
        </a:spcBef>
        <a:buClr>
          <a:schemeClr val="accent1"/>
        </a:buClr>
        <a:buSzPct val="95000"/>
        <a:buFont typeface="Rage Italic" pitchFamily="66" charset="0"/>
        <a:buChar char="0"/>
        <a:defRPr sz="8300" kern="1200" baseline="0">
          <a:solidFill>
            <a:schemeClr val="tx1">
              <a:lumMod val="75000"/>
              <a:lumOff val="25000"/>
            </a:schemeClr>
          </a:solidFill>
          <a:latin typeface="+mn-lt"/>
          <a:ea typeface="+mn-ea"/>
          <a:cs typeface="+mn-cs"/>
        </a:defRPr>
      </a:lvl5pPr>
      <a:lvl6pPr marL="9781373" indent="-1086819" algn="l" defTabSz="2717048" rtl="0" eaLnBrk="1" latinLnBrk="0" hangingPunct="1">
        <a:spcBef>
          <a:spcPct val="20000"/>
        </a:spcBef>
        <a:buClr>
          <a:schemeClr val="accent1"/>
        </a:buClr>
        <a:buSzPct val="95000"/>
        <a:buFont typeface="Rage Italic" pitchFamily="66" charset="0"/>
        <a:buChar char="0"/>
        <a:defRPr sz="8300" kern="1200">
          <a:solidFill>
            <a:schemeClr val="tx1">
              <a:lumMod val="75000"/>
              <a:lumOff val="25000"/>
            </a:schemeClr>
          </a:solidFill>
          <a:latin typeface="+mn-lt"/>
          <a:ea typeface="+mn-ea"/>
          <a:cs typeface="+mn-cs"/>
        </a:defRPr>
      </a:lvl6pPr>
      <a:lvl7pPr marL="11411602" indent="-1086819" algn="l" defTabSz="2717048" rtl="0" eaLnBrk="1" latinLnBrk="0" hangingPunct="1">
        <a:spcBef>
          <a:spcPct val="20000"/>
        </a:spcBef>
        <a:buClr>
          <a:schemeClr val="accent1"/>
        </a:buClr>
        <a:buSzPct val="95000"/>
        <a:buFont typeface="Rage Italic" pitchFamily="66" charset="0"/>
        <a:buChar char="0"/>
        <a:defRPr sz="8300" kern="1200">
          <a:solidFill>
            <a:schemeClr val="tx1">
              <a:lumMod val="75000"/>
              <a:lumOff val="25000"/>
            </a:schemeClr>
          </a:solidFill>
          <a:latin typeface="+mn-lt"/>
          <a:ea typeface="+mn-ea"/>
          <a:cs typeface="+mn-cs"/>
        </a:defRPr>
      </a:lvl7pPr>
      <a:lvl8pPr marL="13041831" indent="-1086819" algn="l" defTabSz="2717048" rtl="0" eaLnBrk="1" latinLnBrk="0" hangingPunct="1">
        <a:spcBef>
          <a:spcPct val="20000"/>
        </a:spcBef>
        <a:buClr>
          <a:schemeClr val="accent1"/>
        </a:buClr>
        <a:buSzPct val="95000"/>
        <a:buFont typeface="Rage Italic" pitchFamily="66" charset="0"/>
        <a:buChar char="0"/>
        <a:defRPr sz="8300" kern="1200">
          <a:solidFill>
            <a:schemeClr val="tx1">
              <a:lumMod val="75000"/>
              <a:lumOff val="25000"/>
            </a:schemeClr>
          </a:solidFill>
          <a:latin typeface="+mn-lt"/>
          <a:ea typeface="+mn-ea"/>
          <a:cs typeface="+mn-cs"/>
        </a:defRPr>
      </a:lvl8pPr>
      <a:lvl9pPr marL="14672060" indent="-1086819" algn="l" defTabSz="2717048" rtl="0" eaLnBrk="1" latinLnBrk="0" hangingPunct="1">
        <a:spcBef>
          <a:spcPct val="20000"/>
        </a:spcBef>
        <a:buClr>
          <a:schemeClr val="accent1"/>
        </a:buClr>
        <a:buSzPct val="95000"/>
        <a:buFont typeface="Rage Italic" pitchFamily="66" charset="0"/>
        <a:buChar char="0"/>
        <a:defRPr sz="8300" kern="1200">
          <a:solidFill>
            <a:schemeClr val="tx1">
              <a:lumMod val="75000"/>
              <a:lumOff val="25000"/>
            </a:schemeClr>
          </a:solidFill>
          <a:latin typeface="+mn-lt"/>
          <a:ea typeface="+mn-ea"/>
          <a:cs typeface="+mn-cs"/>
        </a:defRPr>
      </a:lvl9pPr>
    </p:bodyStyle>
    <p:otherStyle>
      <a:defPPr>
        <a:defRPr lang="en-US"/>
      </a:defPPr>
      <a:lvl1pPr marL="0" algn="l" defTabSz="2717048" rtl="0" eaLnBrk="1" latinLnBrk="0" hangingPunct="1">
        <a:defRPr sz="10700" kern="1200">
          <a:solidFill>
            <a:schemeClr val="tx1"/>
          </a:solidFill>
          <a:latin typeface="+mn-lt"/>
          <a:ea typeface="+mn-ea"/>
          <a:cs typeface="+mn-cs"/>
        </a:defRPr>
      </a:lvl1pPr>
      <a:lvl2pPr marL="2717048" algn="l" defTabSz="2717048" rtl="0" eaLnBrk="1" latinLnBrk="0" hangingPunct="1">
        <a:defRPr sz="10700" kern="1200">
          <a:solidFill>
            <a:schemeClr val="tx1"/>
          </a:solidFill>
          <a:latin typeface="+mn-lt"/>
          <a:ea typeface="+mn-ea"/>
          <a:cs typeface="+mn-cs"/>
        </a:defRPr>
      </a:lvl2pPr>
      <a:lvl3pPr marL="5434096" algn="l" defTabSz="2717048" rtl="0" eaLnBrk="1" latinLnBrk="0" hangingPunct="1">
        <a:defRPr sz="10700" kern="1200">
          <a:solidFill>
            <a:schemeClr val="tx1"/>
          </a:solidFill>
          <a:latin typeface="+mn-lt"/>
          <a:ea typeface="+mn-ea"/>
          <a:cs typeface="+mn-cs"/>
        </a:defRPr>
      </a:lvl3pPr>
      <a:lvl4pPr marL="8151144" algn="l" defTabSz="2717048" rtl="0" eaLnBrk="1" latinLnBrk="0" hangingPunct="1">
        <a:defRPr sz="10700" kern="1200">
          <a:solidFill>
            <a:schemeClr val="tx1"/>
          </a:solidFill>
          <a:latin typeface="+mn-lt"/>
          <a:ea typeface="+mn-ea"/>
          <a:cs typeface="+mn-cs"/>
        </a:defRPr>
      </a:lvl4pPr>
      <a:lvl5pPr marL="10868193" algn="l" defTabSz="2717048" rtl="0" eaLnBrk="1" latinLnBrk="0" hangingPunct="1">
        <a:defRPr sz="10700" kern="1200">
          <a:solidFill>
            <a:schemeClr val="tx1"/>
          </a:solidFill>
          <a:latin typeface="+mn-lt"/>
          <a:ea typeface="+mn-ea"/>
          <a:cs typeface="+mn-cs"/>
        </a:defRPr>
      </a:lvl5pPr>
      <a:lvl6pPr marL="13585241" algn="l" defTabSz="2717048" rtl="0" eaLnBrk="1" latinLnBrk="0" hangingPunct="1">
        <a:defRPr sz="10700" kern="1200">
          <a:solidFill>
            <a:schemeClr val="tx1"/>
          </a:solidFill>
          <a:latin typeface="+mn-lt"/>
          <a:ea typeface="+mn-ea"/>
          <a:cs typeface="+mn-cs"/>
        </a:defRPr>
      </a:lvl6pPr>
      <a:lvl7pPr marL="16302289" algn="l" defTabSz="2717048" rtl="0" eaLnBrk="1" latinLnBrk="0" hangingPunct="1">
        <a:defRPr sz="10700" kern="1200">
          <a:solidFill>
            <a:schemeClr val="tx1"/>
          </a:solidFill>
          <a:latin typeface="+mn-lt"/>
          <a:ea typeface="+mn-ea"/>
          <a:cs typeface="+mn-cs"/>
        </a:defRPr>
      </a:lvl7pPr>
      <a:lvl8pPr marL="19019337" algn="l" defTabSz="2717048" rtl="0" eaLnBrk="1" latinLnBrk="0" hangingPunct="1">
        <a:defRPr sz="10700" kern="1200">
          <a:solidFill>
            <a:schemeClr val="tx1"/>
          </a:solidFill>
          <a:latin typeface="+mn-lt"/>
          <a:ea typeface="+mn-ea"/>
          <a:cs typeface="+mn-cs"/>
        </a:defRPr>
      </a:lvl8pPr>
      <a:lvl9pPr marL="21736385" algn="l" defTabSz="2717048"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smtClean="0"/>
              <a:t>التقويم </a:t>
            </a:r>
            <a:r>
              <a:rPr lang="ar-JO" dirty="0" smtClean="0"/>
              <a:t>الميلادي و الهجري </a:t>
            </a:r>
            <a:endParaRPr lang="en-US" dirty="0"/>
          </a:p>
        </p:txBody>
      </p:sp>
    </p:spTree>
    <p:extLst>
      <p:ext uri="{BB962C8B-B14F-4D97-AF65-F5344CB8AC3E}">
        <p14:creationId xmlns:p14="http://schemas.microsoft.com/office/powerpoint/2010/main" val="3042220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1400" y="1524000"/>
            <a:ext cx="21717000" cy="39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1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200" y="1066800"/>
            <a:ext cx="20660849" cy="4095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486400"/>
            <a:ext cx="48463318" cy="3414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49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الأعياد في المغرب</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21" y="10287002"/>
            <a:ext cx="48888375" cy="247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1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3" y="9677402"/>
            <a:ext cx="49496009" cy="241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288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Lunar and Solar calendars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There are two basic sources for calendars presently in use: the monthly motion of the Moon </a:t>
            </a:r>
            <a:r>
              <a:rPr lang="en-US" b="1" i="1" dirty="0" smtClean="0"/>
              <a:t>(Lunar calendars)</a:t>
            </a:r>
            <a:r>
              <a:rPr lang="en-US" b="1" dirty="0" smtClean="0"/>
              <a:t> and the yearly motion of the Sun </a:t>
            </a:r>
            <a:r>
              <a:rPr lang="en-US" b="1" i="1" dirty="0" smtClean="0"/>
              <a:t>(Solar Calendars)</a:t>
            </a:r>
            <a:r>
              <a:rPr lang="en-US" b="1" dirty="0" smtClean="0"/>
              <a:t>. The difficulty with Lunar calendars is that the seasons are linked with the Sun, not the Moon. Thus, Lunar calendars require elaborate adjustments or translations to relate to the seasons. That calendars correlate with seasons is now primarily a matter of convenience, but in more ancient cultures keeping track of the seasons was serious business: it could be a matter of survival to know things like the proper time to plant to ensure a bountiful harvest. </a:t>
            </a:r>
            <a:endParaRPr lang="en-US" dirty="0"/>
          </a:p>
        </p:txBody>
      </p:sp>
    </p:spTree>
    <p:extLst>
      <p:ext uri="{BB962C8B-B14F-4D97-AF65-F5344CB8AC3E}">
        <p14:creationId xmlns:p14="http://schemas.microsoft.com/office/powerpoint/2010/main" val="411954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Roman Lunar Calendar</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Our present calendar (called the </a:t>
            </a:r>
            <a:r>
              <a:rPr lang="en-US" b="1" i="1" dirty="0" smtClean="0"/>
              <a:t>Gregorian Calendar</a:t>
            </a:r>
            <a:r>
              <a:rPr lang="en-US" b="1" dirty="0" smtClean="0"/>
              <a:t>) is a basically solar calendar that grew from what was originally a Lunar calendar used by the Romans. The original calendar contained 10 months of length 29 or 30 days. This was later modified to a 12 month calendar, but 12 months of average length 29.5 days gives only 354 days in the year, whereas the orbital period of the Earth is 365.242199 days. Thus, at the end of each year this calendar was 11 days out of step with the seasons and at the end of 3 years it was almost a month out of step. This was initially corrected in an arbitrary way by adding 13th months, but this was used for various political purposes and soon threw the calendar into severe confusion. </a:t>
            </a:r>
            <a:endParaRPr lang="en-US" dirty="0"/>
          </a:p>
        </p:txBody>
      </p:sp>
    </p:spTree>
    <p:extLst>
      <p:ext uri="{BB962C8B-B14F-4D97-AF65-F5344CB8AC3E}">
        <p14:creationId xmlns:p14="http://schemas.microsoft.com/office/powerpoint/2010/main" val="427236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0" y="1295400"/>
            <a:ext cx="19583400" cy="384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14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883" y="5181600"/>
            <a:ext cx="33633833" cy="3459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60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666999"/>
            <a:ext cx="47155816" cy="3950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847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130</TotalTime>
  <Words>277</Words>
  <Application>Microsoft Office PowerPoint</Application>
  <PresentationFormat>Custom</PresentationFormat>
  <Paragraphs>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Sketchbook</vt:lpstr>
      <vt:lpstr>التقويم الميلادي و الهجري </vt:lpstr>
      <vt:lpstr>PowerPoint Presentation</vt:lpstr>
      <vt:lpstr>الأعياد في المغرب</vt:lpstr>
      <vt:lpstr>PowerPoint Presentation</vt:lpstr>
      <vt:lpstr>Lunar and Solar calendars</vt:lpstr>
      <vt:lpstr>The Roman Lunar Calendar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التفويم الميلادي و الهجري</dc:title>
  <dc:creator>nada</dc:creator>
  <cp:lastModifiedBy>nada</cp:lastModifiedBy>
  <cp:revision>9</cp:revision>
  <dcterms:created xsi:type="dcterms:W3CDTF">2012-11-22T04:56:05Z</dcterms:created>
  <dcterms:modified xsi:type="dcterms:W3CDTF">2012-11-22T20:43:31Z</dcterms:modified>
</cp:coreProperties>
</file>